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960" y="23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863 240 3223</a:t>
            </a:r>
            <a:b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Stop-covid19@rostov-gorod.ru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43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17</cp:revision>
  <cp:lastPrinted>2020-04-16T07:17:49Z</cp:lastPrinted>
  <dcterms:created xsi:type="dcterms:W3CDTF">2020-04-16T06:57:02Z</dcterms:created>
  <dcterms:modified xsi:type="dcterms:W3CDTF">2020-04-16T09:44:17Z</dcterms:modified>
</cp:coreProperties>
</file>